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59" r:id="rId19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92" Type="http://schemas.openxmlformats.org/officeDocument/2006/relationships/slide" Target="slides/slide7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image" Target="../media/image222.wmf"/><Relationship Id="rId3" Type="http://schemas.openxmlformats.org/officeDocument/2006/relationships/image" Target="../media/image223.png"/></Relationships>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Oval 2">
            <a:extLst>
              <a:ext uri="{FF2B5EF4-FFF2-40B4-BE49-F238E27FC236}">
                <a16:creationId xmlns:a16="http://schemas.microsoft.com/office/drawing/2014/main" id="{8B9D0BF5-E647-0817-84EA-C4A0C3A91977}"/>
              </a:ext>
            </a:extLst>
          </p:cNvPr>
          <p:cNvSpPr>
            <a:spLocks noChangeArrowheads="1"/>
          </p:cNvSpPr>
          <p:nvPr/>
        </p:nvSpPr>
        <p:spPr bwMode="auto">
          <a:xfrm>
            <a:off x="1447800" y="152400"/>
            <a:ext cx="7696200" cy="6248400"/>
          </a:xfrm>
          <a:prstGeom prst="ellipse">
            <a:avLst/>
          </a:prstGeom>
          <a:gradFill rotWithShape="1">
            <a:gsLst>
              <a:gs pos="0">
                <a:schemeClr val="accent1"/>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9459" name="Rectangle 3">
            <a:extLst>
              <a:ext uri="{FF2B5EF4-FFF2-40B4-BE49-F238E27FC236}">
                <a16:creationId xmlns:a16="http://schemas.microsoft.com/office/drawing/2014/main" id="{CCEB1B43-275B-6ACC-A5F0-F20F8493B012}"/>
              </a:ext>
            </a:extLst>
          </p:cNvPr>
          <p:cNvSpPr>
            <a:spLocks noGrp="1" noChangeArrowheads="1"/>
          </p:cNvSpPr>
          <p:nvPr>
            <p:ph type="subTitle" idx="1"/>
          </p:nvPr>
        </p:nvSpPr>
        <p:spPr>
          <a:xfrm>
            <a:off x="4267200" y="2209800"/>
            <a:ext cx="3286739" cy="2796081"/>
          </a:xfrm>
        </p:spPr>
        <p:txBody>
          <a:bodyPr/>
          <a:lstStyle/>
          <a:p>
            <a:pPr algn="ctr"/>
            <a:r>
              <a:rPr lang="en-US" altLang="zh-CN" sz="2800" b="1">
                <a:solidFill>
                  <a:srgbClr val="000000"/>
                </a:solidFill>
                <a:effectLst>
                  <a:outerShdw blurRad="38100" dist="38100" dir="2700000" algn="tl">
                    <a:srgbClr val="FFFFFF"/>
                  </a:outerShdw>
                </a:effectLst>
                <a:ea typeface="宋体" panose="02010600030101010101" pitchFamily="2" charset="-122"/>
              </a:rPr>
              <a:t>We hope you enjoyed the physical activity break.</a:t>
            </a:r>
          </a:p>
          <a:p>
            <a:pPr algn="ctr"/>
            <a:r>
              <a:rPr lang="en-US" altLang="zh-CN" sz="2800" b="1">
                <a:solidFill>
                  <a:srgbClr val="000000"/>
                </a:solidFill>
                <a:effectLst>
                  <a:outerShdw blurRad="38100" dist="38100" dir="2700000" algn="tl">
                    <a:srgbClr val="FFFFFF"/>
                  </a:outerShdw>
                </a:effectLst>
                <a:ea typeface="宋体" panose="02010600030101010101" pitchFamily="2" charset="-122"/>
              </a:rPr>
              <a:t>Try to incorporate at        least 60 minutes of PA     into every day!</a:t>
            </a:r>
            <a:endParaRPr lang="en-US" altLang="zh-CN" sz="2800" b="1" i="1">
              <a:solidFill>
                <a:srgbClr val="000000"/>
              </a:solidFill>
              <a:effectLst>
                <a:outerShdw blurRad="38100" dist="38100" dir="2700000" algn="tl">
                  <a:srgbClr val="FFFFFF"/>
                </a:outerShdw>
              </a:effectLst>
              <a:ea typeface="宋体" panose="02010600030101010101" pitchFamily="2" charset="-122"/>
            </a:endParaRPr>
          </a:p>
        </p:txBody>
      </p:sp>
      <p:pic>
        <p:nvPicPr>
          <p:cNvPr id="19460" name="Picture 4">
            <a:extLst>
              <a:ext uri="{FF2B5EF4-FFF2-40B4-BE49-F238E27FC236}">
                <a16:creationId xmlns:a16="http://schemas.microsoft.com/office/drawing/2014/main" id="{9B2B7FCD-B342-242B-4FB9-060CFEDBC8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98396">
            <a:off x="0" y="2457450"/>
            <a:ext cx="4876800" cy="4246563"/>
          </a:xfrm>
          <a:prstGeom prst="rect">
            <a:avLst/>
          </a:prstGeom>
          <a:noFill/>
          <a:extLst>
            <a:ext uri="{909E8E84-426E-40DD-AFC4-6F175D3DCCD1}">
              <a14:hiddenFill xmlns:a14="http://schemas.microsoft.com/office/drawing/2010/main">
                <a:solidFill>
                  <a:srgbClr val="FFFFFF"/>
                </a:solidFill>
              </a14:hiddenFill>
            </a:ext>
          </a:extLst>
        </p:spPr>
      </p:pic>
      <p:sp>
        <p:nvSpPr>
          <p:cNvPr id="19462" name="WordArt 6">
            <a:extLst>
              <a:ext uri="{FF2B5EF4-FFF2-40B4-BE49-F238E27FC236}">
                <a16:creationId xmlns:a16="http://schemas.microsoft.com/office/drawing/2014/main" id="{ADB75D23-EEA3-E3E9-31C8-3B59F4D9DDFB}"/>
              </a:ext>
            </a:extLst>
          </p:cNvPr>
          <p:cNvSpPr>
            <a:spLocks noChangeArrowheads="1" noChangeShapeType="1" noTextEdit="1"/>
          </p:cNvSpPr>
          <p:nvPr/>
        </p:nvSpPr>
        <p:spPr bwMode="auto">
          <a:xfrm rot="-847940">
            <a:off x="396875" y="700088"/>
            <a:ext cx="6919913" cy="1577975"/>
          </a:xfrm>
          <a:prstGeom prst="rect">
            <a:avLst/>
          </a:prstGeom>
        </p:spPr>
        <p:txBody>
          <a:bodyPr wrap="none" fromWordArt="1">
            <a:prstTxWarp prst="textWave1">
              <a:avLst>
                <a:gd name="adj1" fmla="val 13005"/>
                <a:gd name="adj2" fmla="val 0"/>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6600" b="0" i="0" u="none" strike="noStrike" kern="10" cap="none" spc="-330" normalizeH="0" baseline="0" noProof="0" dirty="0">
                <a:ln w="38100">
                  <a:solidFill>
                    <a:srgbClr val="000000"/>
                  </a:solidFill>
                  <a:round/>
                  <a:headEnd/>
                  <a:tailEnd/>
                </a:ln>
                <a:solidFill>
                  <a:srgbClr val="99CC00"/>
                </a:solidFill>
                <a:effectLst>
                  <a:outerShdw dist="45791" dir="18221404" algn="ctr" rotWithShape="0">
                    <a:srgbClr val="006600"/>
                  </a:outerShdw>
                </a:effectLst>
                <a:uLnTx/>
                <a:uFillTx/>
                <a:latin typeface="Berlin Sans FB Demi" panose="020E0802020502020306" pitchFamily="34" charset="0"/>
                <a:ea typeface="+mn-ea"/>
                <a:cs typeface="+mn-cs"/>
              </a:rPr>
              <a:t>"Let-us" Conga!</a:t>
            </a:r>
            <a:endParaRPr kumimoji="0" lang="zh-CN" altLang="en-US" sz="6600" b="0" i="0" u="none" strike="noStrike" kern="10" cap="none" spc="-330" normalizeH="0" baseline="0" noProof="0" dirty="0">
              <a:ln w="38100">
                <a:solidFill>
                  <a:srgbClr val="000000"/>
                </a:solidFill>
                <a:round/>
                <a:headEnd/>
                <a:tailEnd/>
              </a:ln>
              <a:solidFill>
                <a:srgbClr val="99CC00"/>
              </a:solidFill>
              <a:effectLst>
                <a:outerShdw dist="45791" dir="18221404" algn="ctr" rotWithShape="0">
                  <a:srgbClr val="006600"/>
                </a:outerShdw>
              </a:effectLst>
              <a:uLnTx/>
              <a:uFillTx/>
              <a:latin typeface="Berlin Sans FB Demi" panose="020E0802020502020306" pitchFamily="34" charset="0"/>
              <a:ea typeface="+mn-ea"/>
              <a:cs typeface="+mn-cs"/>
            </a:endParaRPr>
          </a:p>
        </p:txBody>
      </p:sp>
      <p:pic>
        <p:nvPicPr>
          <p:cNvPr id="19465" name="Picture 9">
            <a:extLst>
              <a:ext uri="{FF2B5EF4-FFF2-40B4-BE49-F238E27FC236}">
                <a16:creationId xmlns:a16="http://schemas.microsoft.com/office/drawing/2014/main" id="{C7469300-EDFA-6EB7-8E63-C4A7AF518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2875" y="5638800"/>
            <a:ext cx="1381125" cy="10366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